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98" d="100"/>
          <a:sy n="98" d="100"/>
        </p:scale>
        <p:origin x="-11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3910E-5094-467C-AF60-C26FB7D37FB6}" type="datetimeFigureOut">
              <a:rPr lang="ru-RU" smtClean="0"/>
              <a:pPr/>
              <a:t>15.05.2016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AFF70-D5FF-4E98-8BC2-0B0648F6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пользователь\Desktop\IMG_20160515_161503.jpg"/>
          <p:cNvPicPr>
            <a:picLocks noChangeAspect="1" noChangeArrowheads="1"/>
          </p:cNvPicPr>
          <p:nvPr/>
        </p:nvPicPr>
        <p:blipFill>
          <a:blip r:embed="rId2" cstate="print"/>
          <a:srcRect l="29859" t="1226" r="22356" b="6844"/>
          <a:stretch>
            <a:fillRect/>
          </a:stretch>
        </p:blipFill>
        <p:spPr bwMode="auto">
          <a:xfrm>
            <a:off x="683568" y="620688"/>
            <a:ext cx="374441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27984" y="1700808"/>
            <a:ext cx="4716016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мастер-класс по изготовлению народной игрушки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5300" b="1" dirty="0" smtClean="0"/>
              <a:t>«Колокольчик - куколка </a:t>
            </a:r>
            <a:r>
              <a:rPr lang="ru-RU" sz="5300" b="1" dirty="0"/>
              <a:t>добрых </a:t>
            </a:r>
            <a:r>
              <a:rPr lang="ru-RU" sz="5300" b="1" dirty="0" smtClean="0"/>
              <a:t>вестей»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25144"/>
            <a:ext cx="4096544" cy="175260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Учителя изобразительного искусства: </a:t>
            </a:r>
            <a:r>
              <a:rPr lang="ru-RU" sz="2800" b="1" dirty="0" smtClean="0">
                <a:solidFill>
                  <a:schemeClr val="tx1"/>
                </a:solidFill>
              </a:rPr>
              <a:t>Бобковой М. Г.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МБОУ «</a:t>
            </a:r>
            <a:r>
              <a:rPr lang="ru-RU" sz="2800" dirty="0" err="1" smtClean="0">
                <a:solidFill>
                  <a:schemeClr val="tx1"/>
                </a:solidFill>
              </a:rPr>
              <a:t>Супоневская</a:t>
            </a:r>
            <a:r>
              <a:rPr lang="ru-RU" sz="2800" dirty="0" smtClean="0">
                <a:solidFill>
                  <a:schemeClr val="tx1"/>
                </a:solidFill>
              </a:rPr>
              <a:t> СОШ №1 им. Героя Советского Союза Н. И. </a:t>
            </a:r>
            <a:r>
              <a:rPr lang="ru-RU" sz="2800" dirty="0" err="1" smtClean="0">
                <a:solidFill>
                  <a:schemeClr val="tx1"/>
                </a:solidFill>
              </a:rPr>
              <a:t>Чувина</a:t>
            </a:r>
            <a:r>
              <a:rPr lang="ru-RU" sz="2800" dirty="0" smtClean="0">
                <a:solidFill>
                  <a:schemeClr val="tx1"/>
                </a:solidFill>
              </a:rPr>
              <a:t>» Брянского р-на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Вот что у нас получится.</a:t>
            </a:r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2"/>
          <p:cNvPicPr/>
          <p:nvPr/>
        </p:nvPicPr>
        <p:blipFill>
          <a:blip r:embed="rId2" cstate="print"/>
          <a:srcRect r="7240"/>
          <a:stretch>
            <a:fillRect/>
          </a:stretch>
        </p:blipFill>
        <p:spPr bwMode="auto">
          <a:xfrm>
            <a:off x="1043608" y="1340768"/>
            <a:ext cx="6912768" cy="5040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Делаем ручки.</a:t>
            </a:r>
          </a:p>
          <a:p>
            <a:pPr>
              <a:buNone/>
            </a:pPr>
            <a:r>
              <a:rPr lang="ru-RU" dirty="0"/>
              <a:t>У прямоугольника загибаем </a:t>
            </a:r>
            <a:r>
              <a:rPr lang="ru-RU" dirty="0" smtClean="0"/>
              <a:t>длинные</a:t>
            </a:r>
          </a:p>
          <a:p>
            <a:pPr>
              <a:buNone/>
            </a:pPr>
            <a:r>
              <a:rPr lang="ru-RU" dirty="0" smtClean="0"/>
              <a:t>стороны </a:t>
            </a:r>
            <a:r>
              <a:rPr lang="ru-RU" dirty="0"/>
              <a:t>примерно на 1 см.</a:t>
            </a:r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3"/>
          <p:cNvPicPr/>
          <p:nvPr/>
        </p:nvPicPr>
        <p:blipFill>
          <a:blip r:embed="rId2" cstate="print"/>
          <a:srcRect r="1523" b="-5004"/>
          <a:stretch>
            <a:fillRect/>
          </a:stretch>
        </p:blipFill>
        <p:spPr bwMode="auto">
          <a:xfrm>
            <a:off x="1331640" y="2249488"/>
            <a:ext cx="6480720" cy="46085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По центру нашей куколки накладываем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формируем голову.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4"/>
          <p:cNvPicPr/>
          <p:nvPr/>
        </p:nvPicPr>
        <p:blipFill>
          <a:blip r:embed="rId2" cstate="print"/>
          <a:srcRect r="2482"/>
          <a:stretch>
            <a:fillRect/>
          </a:stretch>
        </p:blipFill>
        <p:spPr bwMode="auto">
          <a:xfrm>
            <a:off x="1115616" y="1772816"/>
            <a:ext cx="6768752" cy="4748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Перевязываем ниточкой</a:t>
            </a:r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385048" cy="50402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Подгибаем краешек рукава внутрь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складываем </a:t>
            </a:r>
            <a:r>
              <a:rPr lang="ru-RU" dirty="0"/>
              <a:t>мелкой " гармошкой"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перевязываем </a:t>
            </a:r>
            <a:r>
              <a:rPr lang="ru-RU" dirty="0"/>
              <a:t>ДЛИННОЙ </a:t>
            </a:r>
            <a:r>
              <a:rPr lang="ru-RU" dirty="0" smtClean="0"/>
              <a:t>ниткой.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6"/>
          <p:cNvPicPr/>
          <p:nvPr/>
        </p:nvPicPr>
        <p:blipFill>
          <a:blip r:embed="rId2" cstate="print"/>
          <a:srcRect r="2273"/>
          <a:stretch>
            <a:fillRect/>
          </a:stretch>
        </p:blipFill>
        <p:spPr bwMode="auto">
          <a:xfrm>
            <a:off x="1475656" y="2214389"/>
            <a:ext cx="6192688" cy="46436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Ниточку </a:t>
            </a:r>
            <a:r>
              <a:rPr lang="ru-RU" dirty="0"/>
              <a:t>не обрезаем! Второй её край </a:t>
            </a:r>
            <a:r>
              <a:rPr lang="ru-RU" dirty="0" smtClean="0"/>
              <a:t>– для</a:t>
            </a:r>
          </a:p>
          <a:p>
            <a:pPr>
              <a:buNone/>
            </a:pPr>
            <a:r>
              <a:rPr lang="ru-RU" dirty="0" smtClean="0"/>
              <a:t>второй ручки.</a:t>
            </a:r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7"/>
          <p:cNvPicPr/>
          <p:nvPr/>
        </p:nvPicPr>
        <p:blipFill>
          <a:blip r:embed="rId2" cstate="print"/>
          <a:srcRect r="1540"/>
          <a:stretch>
            <a:fillRect/>
          </a:stretch>
        </p:blipFill>
        <p:spPr bwMode="auto">
          <a:xfrm>
            <a:off x="1331640" y="1628800"/>
            <a:ext cx="6408712" cy="4892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Перевязываем вторую руку . Примерно так</a:t>
            </a:r>
          </a:p>
          <a:p>
            <a:pPr>
              <a:buNone/>
            </a:pPr>
            <a:r>
              <a:rPr lang="ru-RU" dirty="0" smtClean="0"/>
              <a:t>должно получиться.</a:t>
            </a:r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9"/>
          <p:cNvPicPr/>
          <p:nvPr/>
        </p:nvPicPr>
        <p:blipFill>
          <a:blip r:embed="rId2" cstate="print"/>
          <a:srcRect r="10052"/>
          <a:stretch>
            <a:fillRect/>
          </a:stretch>
        </p:blipFill>
        <p:spPr bwMode="auto">
          <a:xfrm>
            <a:off x="2051720" y="1484784"/>
            <a:ext cx="4896544" cy="5238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"Пеленаем" нашу куколку ниткой, так </a:t>
            </a:r>
            <a:r>
              <a:rPr lang="ru-RU" dirty="0" smtClean="0"/>
              <a:t>будет</a:t>
            </a:r>
          </a:p>
          <a:p>
            <a:pPr>
              <a:buNone/>
            </a:pPr>
            <a:r>
              <a:rPr lang="ru-RU" dirty="0" smtClean="0"/>
              <a:t>удобнее </a:t>
            </a:r>
            <a:r>
              <a:rPr lang="ru-RU" dirty="0"/>
              <a:t>повязывать </a:t>
            </a:r>
            <a:r>
              <a:rPr lang="ru-RU" dirty="0" smtClean="0"/>
              <a:t>платочек.</a:t>
            </a:r>
          </a:p>
          <a:p>
            <a:pPr>
              <a:buNone/>
            </a:pPr>
            <a:r>
              <a:rPr lang="ru-RU" dirty="0" smtClean="0"/>
              <a:t>Платочек </a:t>
            </a:r>
            <a:r>
              <a:rPr lang="ru-RU" dirty="0"/>
              <a:t>подгибаем...</a:t>
            </a:r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20"/>
          <p:cNvPicPr/>
          <p:nvPr/>
        </p:nvPicPr>
        <p:blipFill>
          <a:blip r:embed="rId2" cstate="print"/>
          <a:srcRect t="3116" r="8056"/>
          <a:stretch>
            <a:fillRect/>
          </a:stretch>
        </p:blipFill>
        <p:spPr bwMode="auto">
          <a:xfrm>
            <a:off x="1043608" y="2132856"/>
            <a:ext cx="7128792" cy="4725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И завязываем.</a:t>
            </a:r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200800" cy="56166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Наша красотка </a:t>
            </a:r>
            <a:r>
              <a:rPr lang="ru-RU" dirty="0" smtClean="0"/>
              <a:t>готова!</a:t>
            </a:r>
          </a:p>
          <a:p>
            <a:pPr>
              <a:buNone/>
            </a:pPr>
            <a:r>
              <a:rPr lang="ru-RU" dirty="0" smtClean="0"/>
              <a:t>Вешаем </a:t>
            </a:r>
            <a:r>
              <a:rPr lang="ru-RU" dirty="0"/>
              <a:t>у двери</a:t>
            </a:r>
            <a:r>
              <a:rPr lang="ru-RU" dirty="0" smtClean="0"/>
              <a:t>... ну</a:t>
            </a:r>
            <a:r>
              <a:rPr lang="ru-RU" dirty="0"/>
              <a:t>, или где вам нравится.</a:t>
            </a:r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23"/>
          <p:cNvPicPr/>
          <p:nvPr/>
        </p:nvPicPr>
        <p:blipFill>
          <a:blip r:embed="rId2" cstate="print"/>
          <a:srcRect l="-4150" t="-4482" r="22282" b="-6049"/>
          <a:stretch>
            <a:fillRect/>
          </a:stretch>
        </p:blipFill>
        <p:spPr bwMode="auto">
          <a:xfrm>
            <a:off x="0" y="2132856"/>
            <a:ext cx="4896544" cy="4824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04048" y="3068960"/>
            <a:ext cx="36724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СПАСИБО ЗА ВНИМАНИЕ! </a:t>
            </a:r>
            <a:endParaRPr lang="ru-RU" sz="4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7488832" cy="24482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Кукла Колокольчик </a:t>
            </a:r>
            <a:r>
              <a:rPr lang="ru-RU" dirty="0" smtClean="0">
                <a:solidFill>
                  <a:srgbClr val="FF0000"/>
                </a:solidFill>
              </a:rPr>
              <a:t>– кукла добрых </a:t>
            </a:r>
            <a:r>
              <a:rPr lang="ru-RU" dirty="0">
                <a:solidFill>
                  <a:srgbClr val="FF0000"/>
                </a:solidFill>
              </a:rPr>
              <a:t>вестей</a:t>
            </a:r>
            <a:r>
              <a:rPr lang="ru-RU" dirty="0"/>
              <a:t>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Родина этой</a:t>
            </a:r>
          </a:p>
          <a:p>
            <a:pPr>
              <a:buNone/>
            </a:pPr>
            <a:r>
              <a:rPr lang="ru-RU" dirty="0" smtClean="0"/>
              <a:t>куклы </a:t>
            </a:r>
            <a:r>
              <a:rPr lang="ru-RU" dirty="0"/>
              <a:t>- Валдай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Она – оберег</a:t>
            </a:r>
          </a:p>
          <a:p>
            <a:pPr>
              <a:buNone/>
            </a:pPr>
            <a:r>
              <a:rPr lang="ru-RU" dirty="0" smtClean="0"/>
              <a:t>хорошего </a:t>
            </a:r>
            <a:r>
              <a:rPr lang="ru-RU" dirty="0"/>
              <a:t>настроения. </a:t>
            </a:r>
            <a:endParaRPr lang="ru-RU" dirty="0" smtClean="0"/>
          </a:p>
        </p:txBody>
      </p:sp>
      <p:pic>
        <p:nvPicPr>
          <p:cNvPr id="4" name="Рисунок 3" descr="На конкурс я решила изготовить народных кукол, ведь о них я знаю не понаслышке - в прошлом учебном году я защищала проект на тему &quot;С куклами возиться - бытию учиться&quot; и заняла в нем 1 место!!! В ходе работы над проектом я изучила многие технологии изготовления народных кукол, одними из моих любимых стали куколка-колокольчик (или куколка добрых вестей) и куколка-хороводница фото 8"/>
          <p:cNvPicPr/>
          <p:nvPr/>
        </p:nvPicPr>
        <p:blipFill>
          <a:blip r:embed="rId2" cstate="print"/>
          <a:srcRect l="12346" r="11111"/>
          <a:stretch>
            <a:fillRect/>
          </a:stretch>
        </p:blipFill>
        <p:spPr bwMode="auto">
          <a:xfrm>
            <a:off x="3383360" y="1608609"/>
            <a:ext cx="5760640" cy="5249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2636912"/>
            <a:ext cx="3563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Давайте создадим</a:t>
            </a:r>
          </a:p>
          <a:p>
            <a:r>
              <a:rPr lang="ru-RU" sz="3200" dirty="0"/>
              <a:t>х</a:t>
            </a:r>
            <a:r>
              <a:rPr lang="ru-RU" sz="3200" dirty="0" smtClean="0"/>
              <a:t>орошее настроение своими руками, выполнив такой оберег для себя и своих близких.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6632"/>
            <a:ext cx="7416824" cy="32403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Для работы нам понадобятся:</a:t>
            </a:r>
          </a:p>
          <a:p>
            <a:pPr>
              <a:buFontTx/>
              <a:buChar char="-"/>
            </a:pPr>
            <a:r>
              <a:rPr lang="ru-RU" dirty="0" smtClean="0"/>
              <a:t>разноцветные салфетки (4 шт., 1 из них белая)</a:t>
            </a:r>
          </a:p>
          <a:p>
            <a:pPr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ожницы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рочные нитки (например мулине) </a:t>
            </a:r>
          </a:p>
          <a:p>
            <a:pPr>
              <a:buFontTx/>
              <a:buChar char="-"/>
            </a:pPr>
            <a:r>
              <a:rPr lang="ru-RU" dirty="0"/>
              <a:t>н</a:t>
            </a:r>
            <a:r>
              <a:rPr lang="ru-RU" dirty="0" smtClean="0"/>
              <a:t>емного ваты или </a:t>
            </a:r>
            <a:r>
              <a:rPr lang="ru-RU" dirty="0" err="1" smtClean="0"/>
              <a:t>синтепона</a:t>
            </a:r>
            <a:r>
              <a:rPr lang="ru-RU" dirty="0" smtClean="0"/>
              <a:t> </a:t>
            </a:r>
          </a:p>
          <a:p>
            <a:pPr>
              <a:buFontTx/>
              <a:buChar char="-"/>
            </a:pPr>
            <a:r>
              <a:rPr lang="ru-RU" dirty="0" smtClean="0"/>
              <a:t>колокольчик</a:t>
            </a:r>
            <a:r>
              <a:rPr lang="ru-RU" dirty="0"/>
              <a:t> (продают в рыбацких магазинах)</a:t>
            </a:r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5"/>
          <p:cNvPicPr/>
          <p:nvPr/>
        </p:nvPicPr>
        <p:blipFill>
          <a:blip r:embed="rId2" cstate="print"/>
          <a:srcRect r="1298" b="3592"/>
          <a:stretch>
            <a:fillRect/>
          </a:stretch>
        </p:blipFill>
        <p:spPr bwMode="auto">
          <a:xfrm>
            <a:off x="1763688" y="3068960"/>
            <a:ext cx="5472608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 descr="http://clipartmania.ru/uploads/gallery/main/429/scissorsr-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85857">
            <a:off x="4898619" y="4289737"/>
            <a:ext cx="1656184" cy="886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1"/>
            <a:ext cx="8748464" cy="30243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Вырезаем </a:t>
            </a:r>
            <a:r>
              <a:rPr lang="ru-RU" dirty="0"/>
              <a:t>три круга </a:t>
            </a:r>
            <a:r>
              <a:rPr lang="ru-RU" dirty="0" smtClean="0"/>
              <a:t>из салфетки, </a:t>
            </a:r>
            <a:r>
              <a:rPr lang="ru-RU" dirty="0"/>
              <a:t>разного диаметра и цвета. </a:t>
            </a:r>
            <a:r>
              <a:rPr lang="ru-RU" dirty="0" smtClean="0"/>
              <a:t>Салфетка может </a:t>
            </a:r>
            <a:r>
              <a:rPr lang="ru-RU" dirty="0"/>
              <a:t>быть любая, на ваш вкус.</a:t>
            </a:r>
            <a:br>
              <a:rPr lang="ru-RU" dirty="0"/>
            </a:br>
            <a:r>
              <a:rPr lang="ru-RU" dirty="0"/>
              <a:t>Из такой </a:t>
            </a:r>
            <a:r>
              <a:rPr lang="ru-RU" dirty="0" smtClean="0"/>
              <a:t>же салфетки, </a:t>
            </a:r>
            <a:r>
              <a:rPr lang="ru-RU" dirty="0"/>
              <a:t>как самый большой круг вырезаем прямоугольник - это будут ручки,</a:t>
            </a:r>
            <a:br>
              <a:rPr lang="ru-RU" dirty="0"/>
            </a:br>
            <a:r>
              <a:rPr lang="ru-RU" dirty="0"/>
              <a:t>из такой же, как средний - треугольник - это будет </a:t>
            </a:r>
            <a:r>
              <a:rPr lang="ru-RU" dirty="0" smtClean="0"/>
              <a:t>косыночка.</a:t>
            </a:r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5"/>
          <p:cNvPicPr/>
          <p:nvPr/>
        </p:nvPicPr>
        <p:blipFill>
          <a:blip r:embed="rId2" cstate="print"/>
          <a:srcRect r="1298" b="3592"/>
          <a:stretch>
            <a:fillRect/>
          </a:stretch>
        </p:blipFill>
        <p:spPr bwMode="auto">
          <a:xfrm>
            <a:off x="1835696" y="2996952"/>
            <a:ext cx="5472608" cy="36724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67545" y="404813"/>
            <a:ext cx="8230368" cy="45259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Привязываем </a:t>
            </a:r>
            <a:r>
              <a:rPr lang="ru-RU" dirty="0"/>
              <a:t>на ниточку колокольчик, а </a:t>
            </a:r>
            <a:r>
              <a:rPr lang="ru-RU" dirty="0" smtClean="0"/>
              <a:t>из </a:t>
            </a:r>
            <a:r>
              <a:rPr lang="ru-RU" dirty="0" err="1" smtClean="0"/>
              <a:t>синтепона</a:t>
            </a:r>
            <a:r>
              <a:rPr lang="ru-RU" dirty="0" smtClean="0"/>
              <a:t> </a:t>
            </a:r>
            <a:r>
              <a:rPr lang="ru-RU" dirty="0"/>
              <a:t>делаем шарик (голова)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6"/>
          <p:cNvPicPr/>
          <p:nvPr/>
        </p:nvPicPr>
        <p:blipFill>
          <a:blip r:embed="rId2" cstate="print"/>
          <a:srcRect r="2381"/>
          <a:stretch>
            <a:fillRect/>
          </a:stretch>
        </p:blipFill>
        <p:spPr bwMode="auto">
          <a:xfrm>
            <a:off x="1331640" y="1700808"/>
            <a:ext cx="6408712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68313" y="4762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Обвязываем </a:t>
            </a:r>
            <a:r>
              <a:rPr lang="ru-RU" dirty="0"/>
              <a:t>ниткой колокольчика </a:t>
            </a:r>
            <a:r>
              <a:rPr lang="ru-RU" dirty="0" err="1"/>
              <a:t>синтепоновый</a:t>
            </a:r>
            <a:r>
              <a:rPr lang="ru-RU" dirty="0"/>
              <a:t> шарик, затягиваем сильно, отрезаем лишнюю ниточку.</a:t>
            </a:r>
          </a:p>
          <a:p>
            <a:endParaRPr lang="ru-RU" dirty="0"/>
          </a:p>
        </p:txBody>
      </p:sp>
      <p:pic>
        <p:nvPicPr>
          <p:cNvPr id="5" name="Рисунок 4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7"/>
          <p:cNvPicPr/>
          <p:nvPr/>
        </p:nvPicPr>
        <p:blipFill>
          <a:blip r:embed="rId2" cstate="print"/>
          <a:srcRect r="2326"/>
          <a:stretch>
            <a:fillRect/>
          </a:stretch>
        </p:blipFill>
        <p:spPr bwMode="auto">
          <a:xfrm>
            <a:off x="1403648" y="1988840"/>
            <a:ext cx="6048672" cy="45365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Берем </a:t>
            </a:r>
            <a:r>
              <a:rPr lang="ru-RU" dirty="0"/>
              <a:t>самый большой круг и кладем в </a:t>
            </a:r>
            <a:r>
              <a:rPr lang="ru-RU" dirty="0" smtClean="0"/>
              <a:t>центр нашу заготовку.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8"/>
          <p:cNvPicPr/>
          <p:nvPr/>
        </p:nvPicPr>
        <p:blipFill>
          <a:blip r:embed="rId2" cstate="print"/>
          <a:srcRect r="2769"/>
          <a:stretch>
            <a:fillRect/>
          </a:stretch>
        </p:blipFill>
        <p:spPr bwMode="auto">
          <a:xfrm>
            <a:off x="179512" y="3212976"/>
            <a:ext cx="4932040" cy="35247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1124744"/>
            <a:ext cx="45339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Аккуратненько </a:t>
            </a:r>
            <a:r>
              <a:rPr lang="ru-RU" dirty="0"/>
              <a:t>закрепляем </a:t>
            </a:r>
            <a:r>
              <a:rPr lang="ru-RU" dirty="0" smtClean="0"/>
              <a:t>ниткой.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0"/>
          <p:cNvPicPr/>
          <p:nvPr/>
        </p:nvPicPr>
        <p:blipFill>
          <a:blip r:embed="rId2" cstate="print"/>
          <a:srcRect r="5263"/>
          <a:stretch>
            <a:fillRect/>
          </a:stretch>
        </p:blipFill>
        <p:spPr bwMode="auto">
          <a:xfrm>
            <a:off x="1979712" y="1412776"/>
            <a:ext cx="5184576" cy="4847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Так </a:t>
            </a:r>
            <a:r>
              <a:rPr lang="ru-RU" dirty="0"/>
              <a:t>же сверху надеваем второй круг, а потом и третий, каждый закрепляя </a:t>
            </a:r>
            <a:r>
              <a:rPr lang="ru-RU" dirty="0" smtClean="0"/>
              <a:t>нитью.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Эта куколка приносит в дом радость и веселье, она - оберег хорошего настроения. Даря Колокольчик, человек желает получать только хорошие известия.&#10;Оберег поддерживает в своем хозяине  радостное и веселое настроение.&#10;С ней можно поиграть, но она может стать и незаменимой помощницей, если что-то не ладится. Куколка поможет тому, кто отправляется в дорогу. фото 11"/>
          <p:cNvPicPr/>
          <p:nvPr/>
        </p:nvPicPr>
        <p:blipFill>
          <a:blip r:embed="rId2" cstate="print"/>
          <a:srcRect r="883"/>
          <a:stretch>
            <a:fillRect/>
          </a:stretch>
        </p:blipFill>
        <p:spPr bwMode="auto">
          <a:xfrm>
            <a:off x="1259632" y="1556792"/>
            <a:ext cx="6336704" cy="4824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rgbClr val="35391B"/>
      </a:dk1>
      <a:lt1>
        <a:srgbClr val="FFFF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283</Words>
  <Application>Microsoft Office PowerPoint</Application>
  <PresentationFormat>Экран (4:3)</PresentationFormat>
  <Paragraphs>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мастер-класс по изготовлению народной игрушки «Колокольчик - куколка добрых вестей»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изготовлению народной игрушки «Колокольчик - куколка добрых вестей»</dc:title>
  <dc:creator>пользователь</dc:creator>
  <cp:lastModifiedBy>пользователь</cp:lastModifiedBy>
  <cp:revision>18</cp:revision>
  <dcterms:created xsi:type="dcterms:W3CDTF">2016-05-15T13:00:30Z</dcterms:created>
  <dcterms:modified xsi:type="dcterms:W3CDTF">2016-05-15T18:09:53Z</dcterms:modified>
</cp:coreProperties>
</file>